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6" r:id="rId3"/>
    <p:sldId id="283" r:id="rId4"/>
    <p:sldId id="287" r:id="rId5"/>
    <p:sldId id="288" r:id="rId6"/>
    <p:sldId id="28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5" d="100"/>
          <a:sy n="45" d="100"/>
        </p:scale>
        <p:origin x="1188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07700" y="1747968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29A1C7-A8CA-B75D-70D9-59CA1E8850E3}"/>
              </a:ext>
            </a:extLst>
          </p:cNvPr>
          <p:cNvGrpSpPr/>
          <p:nvPr/>
        </p:nvGrpSpPr>
        <p:grpSpPr>
          <a:xfrm>
            <a:off x="1127051" y="997528"/>
            <a:ext cx="4805916" cy="7849927"/>
            <a:chOff x="-85154" y="997528"/>
            <a:chExt cx="5955171" cy="7849927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714FB97-C709-497D-AA24-006764346EBD}"/>
                </a:ext>
              </a:extLst>
            </p:cNvPr>
            <p:cNvSpPr txBox="1"/>
            <p:nvPr/>
          </p:nvSpPr>
          <p:spPr>
            <a:xfrm rot="5400000">
              <a:off x="1062083" y="4039519"/>
              <a:ext cx="7849926" cy="1765943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solidFill>
                    <a:srgbClr val="FFFF00"/>
                  </a:solidFill>
                  <a:effectLst/>
                </a:rPr>
                <a:t>ベビーカー</a:t>
              </a:r>
              <a:endParaRPr lang="en-US" altLang="ja-JP" sz="13000" dirty="0">
                <a:effectLst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0A71C3B-47E3-8F01-71E2-3B6EBE3ED866}"/>
                </a:ext>
              </a:extLst>
            </p:cNvPr>
            <p:cNvSpPr txBox="1"/>
            <p:nvPr/>
          </p:nvSpPr>
          <p:spPr>
            <a:xfrm rot="5400000">
              <a:off x="-20506" y="4039520"/>
              <a:ext cx="5847142" cy="1765944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effectLst/>
                </a:rPr>
                <a:t>優先に</a:t>
              </a:r>
              <a:endParaRPr lang="en-US" altLang="ja-JP" sz="13000" dirty="0">
                <a:effectLst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AA8F8AC-C04D-2052-9253-A93221D9661D}"/>
                </a:ext>
              </a:extLst>
            </p:cNvPr>
            <p:cNvSpPr txBox="1"/>
            <p:nvPr/>
          </p:nvSpPr>
          <p:spPr>
            <a:xfrm rot="5400000">
              <a:off x="-3127145" y="4039520"/>
              <a:ext cx="7849926" cy="1765943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ご協力お願いします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26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DFEDAFE-16A6-40B5-A65F-12B4343D81DD}"/>
              </a:ext>
            </a:extLst>
          </p:cNvPr>
          <p:cNvSpPr/>
          <p:nvPr/>
        </p:nvSpPr>
        <p:spPr>
          <a:xfrm>
            <a:off x="137465" y="113145"/>
            <a:ext cx="6612470" cy="330968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3727153-0F58-1328-B836-8B15C6CBD330}"/>
              </a:ext>
            </a:extLst>
          </p:cNvPr>
          <p:cNvGrpSpPr/>
          <p:nvPr/>
        </p:nvGrpSpPr>
        <p:grpSpPr>
          <a:xfrm>
            <a:off x="1967023" y="337004"/>
            <a:ext cx="2923954" cy="2861966"/>
            <a:chOff x="-1436561" y="3888483"/>
            <a:chExt cx="2913958" cy="2852180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497DCAF1-91DE-DDAC-89D9-D5C4D13286E3}"/>
                </a:ext>
              </a:extLst>
            </p:cNvPr>
            <p:cNvSpPr/>
            <p:nvPr/>
          </p:nvSpPr>
          <p:spPr bwMode="auto">
            <a:xfrm>
              <a:off x="-1436561" y="3888483"/>
              <a:ext cx="2913958" cy="2852180"/>
            </a:xfrm>
            <a:prstGeom prst="roundRect">
              <a:avLst>
                <a:gd name="adj" fmla="val 5857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239F7C1-9EC1-62E3-AA39-1A5375B140DA}"/>
                </a:ext>
              </a:extLst>
            </p:cNvPr>
            <p:cNvSpPr/>
            <p:nvPr/>
          </p:nvSpPr>
          <p:spPr bwMode="auto">
            <a:xfrm rot="16200000">
              <a:off x="-1188515" y="4218796"/>
              <a:ext cx="2445602" cy="2242828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2FF82A4-B0C0-4D03-1139-5C24B2CABB1F}"/>
              </a:ext>
            </a:extLst>
          </p:cNvPr>
          <p:cNvGrpSpPr/>
          <p:nvPr/>
        </p:nvGrpSpPr>
        <p:grpSpPr>
          <a:xfrm>
            <a:off x="395968" y="3827720"/>
            <a:ext cx="6087821" cy="5578941"/>
            <a:chOff x="1130710" y="728363"/>
            <a:chExt cx="7644580" cy="541954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66C783E-B450-2D1F-35B9-F6F9F12B1EAA}"/>
                </a:ext>
              </a:extLst>
            </p:cNvPr>
            <p:cNvSpPr txBox="1"/>
            <p:nvPr/>
          </p:nvSpPr>
          <p:spPr>
            <a:xfrm>
              <a:off x="1130710" y="728363"/>
              <a:ext cx="7644580" cy="155442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ベビーカー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419413-6EE0-A237-0BE8-C5F7F995390F}"/>
                </a:ext>
              </a:extLst>
            </p:cNvPr>
            <p:cNvSpPr txBox="1"/>
            <p:nvPr/>
          </p:nvSpPr>
          <p:spPr>
            <a:xfrm>
              <a:off x="1882877" y="2668156"/>
              <a:ext cx="6140246" cy="155442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effectLst/>
                </a:rPr>
                <a:t>優先に</a:t>
              </a:r>
              <a:endParaRPr lang="en-US" altLang="ja-JP" sz="130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192C18EE-453A-A0E0-BEC8-D0A0A0CCA30D}"/>
                </a:ext>
              </a:extLst>
            </p:cNvPr>
            <p:cNvSpPr txBox="1"/>
            <p:nvPr/>
          </p:nvSpPr>
          <p:spPr>
            <a:xfrm>
              <a:off x="1130710" y="4593476"/>
              <a:ext cx="7644580" cy="1554429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ご協力お願いします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501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0AF6750-3D63-4B6D-9E61-F7DA1A664F18}"/>
              </a:ext>
            </a:extLst>
          </p:cNvPr>
          <p:cNvSpPr txBox="1"/>
          <p:nvPr/>
        </p:nvSpPr>
        <p:spPr>
          <a:xfrm>
            <a:off x="388189" y="7293559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折りたたんで下さい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9728D79-57B4-C675-FBCE-ACEB1C3A02F1}"/>
              </a:ext>
            </a:extLst>
          </p:cNvPr>
          <p:cNvSpPr txBox="1"/>
          <p:nvPr/>
        </p:nvSpPr>
        <p:spPr>
          <a:xfrm>
            <a:off x="388189" y="4742183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ベビーカーは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5D78830-0F3D-C0F0-1F4B-AD4E2171AAD7}"/>
              </a:ext>
            </a:extLst>
          </p:cNvPr>
          <p:cNvGrpSpPr/>
          <p:nvPr/>
        </p:nvGrpSpPr>
        <p:grpSpPr>
          <a:xfrm>
            <a:off x="1669312" y="619042"/>
            <a:ext cx="3519376" cy="3929088"/>
            <a:chOff x="9634353" y="-2011022"/>
            <a:chExt cx="2729318" cy="3047054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A8CA1031-76C1-4B4F-85F7-B0612CE189EC}"/>
                </a:ext>
              </a:extLst>
            </p:cNvPr>
            <p:cNvSpPr/>
            <p:nvPr/>
          </p:nvSpPr>
          <p:spPr bwMode="auto">
            <a:xfrm>
              <a:off x="9634353" y="-1822808"/>
              <a:ext cx="2729318" cy="272931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C6E7A7C-7EA9-E89D-E70A-2CCE0827757D}"/>
                </a:ext>
              </a:extLst>
            </p:cNvPr>
            <p:cNvGrpSpPr/>
            <p:nvPr/>
          </p:nvGrpSpPr>
          <p:grpSpPr>
            <a:xfrm>
              <a:off x="10578676" y="-2011022"/>
              <a:ext cx="1014528" cy="3047054"/>
              <a:chOff x="8605429" y="731902"/>
              <a:chExt cx="1445138" cy="4340359"/>
            </a:xfrm>
          </p:grpSpPr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E05C2ECE-85BE-BE00-70F4-6C18D5185A47}"/>
                  </a:ext>
                </a:extLst>
              </p:cNvPr>
              <p:cNvSpPr/>
              <p:nvPr/>
            </p:nvSpPr>
            <p:spPr bwMode="auto">
              <a:xfrm rot="11558739">
                <a:off x="8734696" y="2293537"/>
                <a:ext cx="167809" cy="1253362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6872FFD-E030-1385-0192-CEE86BB70CC5}"/>
                  </a:ext>
                </a:extLst>
              </p:cNvPr>
              <p:cNvSpPr/>
              <p:nvPr/>
            </p:nvSpPr>
            <p:spPr bwMode="auto">
              <a:xfrm>
                <a:off x="8938734" y="1503910"/>
                <a:ext cx="426246" cy="3200285"/>
              </a:xfrm>
              <a:custGeom>
                <a:avLst/>
                <a:gdLst>
                  <a:gd name="connsiteX0" fmla="*/ 5418 w 1277431"/>
                  <a:gd name="connsiteY0" fmla="*/ 0 h 3455842"/>
                  <a:gd name="connsiteX1" fmla="*/ 1277431 w 1277431"/>
                  <a:gd name="connsiteY1" fmla="*/ 1727921 h 3455842"/>
                  <a:gd name="connsiteX2" fmla="*/ 5418 w 1277431"/>
                  <a:gd name="connsiteY2" fmla="*/ 3455842 h 3455842"/>
                  <a:gd name="connsiteX3" fmla="*/ 0 w 1277431"/>
                  <a:gd name="connsiteY3" fmla="*/ 3455471 h 3455842"/>
                  <a:gd name="connsiteX4" fmla="*/ 0 w 1277431"/>
                  <a:gd name="connsiteY4" fmla="*/ 372 h 345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431" h="3455842">
                    <a:moveTo>
                      <a:pt x="5418" y="0"/>
                    </a:moveTo>
                    <a:cubicBezTo>
                      <a:pt x="707931" y="0"/>
                      <a:pt x="1277431" y="773617"/>
                      <a:pt x="1277431" y="1727921"/>
                    </a:cubicBezTo>
                    <a:cubicBezTo>
                      <a:pt x="1277431" y="2682225"/>
                      <a:pt x="707931" y="3455842"/>
                      <a:pt x="5418" y="3455842"/>
                    </a:cubicBezTo>
                    <a:lnTo>
                      <a:pt x="0" y="3455471"/>
                    </a:lnTo>
                    <a:lnTo>
                      <a:pt x="0" y="372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B3741C5-DD76-2699-5E29-CB314CB3A16C}"/>
                  </a:ext>
                </a:extLst>
              </p:cNvPr>
              <p:cNvSpPr/>
              <p:nvPr/>
            </p:nvSpPr>
            <p:spPr bwMode="auto">
              <a:xfrm>
                <a:off x="9228294" y="1503910"/>
                <a:ext cx="426246" cy="3200285"/>
              </a:xfrm>
              <a:custGeom>
                <a:avLst/>
                <a:gdLst>
                  <a:gd name="connsiteX0" fmla="*/ 5418 w 1277431"/>
                  <a:gd name="connsiteY0" fmla="*/ 0 h 3455842"/>
                  <a:gd name="connsiteX1" fmla="*/ 1277431 w 1277431"/>
                  <a:gd name="connsiteY1" fmla="*/ 1727921 h 3455842"/>
                  <a:gd name="connsiteX2" fmla="*/ 5418 w 1277431"/>
                  <a:gd name="connsiteY2" fmla="*/ 3455842 h 3455842"/>
                  <a:gd name="connsiteX3" fmla="*/ 0 w 1277431"/>
                  <a:gd name="connsiteY3" fmla="*/ 3455471 h 3455842"/>
                  <a:gd name="connsiteX4" fmla="*/ 0 w 1277431"/>
                  <a:gd name="connsiteY4" fmla="*/ 372 h 345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431" h="3455842">
                    <a:moveTo>
                      <a:pt x="5418" y="0"/>
                    </a:moveTo>
                    <a:cubicBezTo>
                      <a:pt x="707931" y="0"/>
                      <a:pt x="1277431" y="773617"/>
                      <a:pt x="1277431" y="1727921"/>
                    </a:cubicBezTo>
                    <a:cubicBezTo>
                      <a:pt x="1277431" y="2682225"/>
                      <a:pt x="707931" y="3455842"/>
                      <a:pt x="5418" y="3455842"/>
                    </a:cubicBezTo>
                    <a:lnTo>
                      <a:pt x="0" y="3455471"/>
                    </a:lnTo>
                    <a:lnTo>
                      <a:pt x="0" y="372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77F53FD-88E5-E757-6175-9BCE2D48FF8A}"/>
                  </a:ext>
                </a:extLst>
              </p:cNvPr>
              <p:cNvSpPr/>
              <p:nvPr/>
            </p:nvSpPr>
            <p:spPr bwMode="auto">
              <a:xfrm>
                <a:off x="8943467" y="863782"/>
                <a:ext cx="702342" cy="1345667"/>
              </a:xfrm>
              <a:custGeom>
                <a:avLst/>
                <a:gdLst>
                  <a:gd name="connsiteX0" fmla="*/ 66268 w 1338768"/>
                  <a:gd name="connsiteY0" fmla="*/ 0 h 1345667"/>
                  <a:gd name="connsiteX1" fmla="*/ 972737 w 1338768"/>
                  <a:gd name="connsiteY1" fmla="*/ 417300 h 1345667"/>
                  <a:gd name="connsiteX2" fmla="*/ 1338741 w 1338768"/>
                  <a:gd name="connsiteY2" fmla="*/ 1345667 h 1345667"/>
                  <a:gd name="connsiteX3" fmla="*/ 0 w 1338768"/>
                  <a:gd name="connsiteY3" fmla="*/ 1337127 h 1345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8768" h="1345667">
                    <a:moveTo>
                      <a:pt x="66268" y="0"/>
                    </a:moveTo>
                    <a:cubicBezTo>
                      <a:pt x="424291" y="17744"/>
                      <a:pt x="743553" y="174933"/>
                      <a:pt x="972737" y="417300"/>
                    </a:cubicBezTo>
                    <a:cubicBezTo>
                      <a:pt x="1201921" y="659667"/>
                      <a:pt x="1341027" y="987212"/>
                      <a:pt x="1338741" y="1345667"/>
                    </a:cubicBezTo>
                    <a:lnTo>
                      <a:pt x="0" y="1337127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B376F3E5-AC6A-FAEE-DB6F-0FBDCC638D15}"/>
                  </a:ext>
                </a:extLst>
              </p:cNvPr>
              <p:cNvSpPr/>
              <p:nvPr/>
            </p:nvSpPr>
            <p:spPr bwMode="auto">
              <a:xfrm rot="16200000">
                <a:off x="6952776" y="2689846"/>
                <a:ext cx="4012536" cy="224210"/>
              </a:xfrm>
              <a:prstGeom prst="roundRect">
                <a:avLst>
                  <a:gd name="adj" fmla="val 31633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B3535C10-92EF-0515-EEDD-3EE072BEAE4C}"/>
                  </a:ext>
                </a:extLst>
              </p:cNvPr>
              <p:cNvSpPr/>
              <p:nvPr/>
            </p:nvSpPr>
            <p:spPr bwMode="auto">
              <a:xfrm>
                <a:off x="8790262" y="731902"/>
                <a:ext cx="319227" cy="948122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F937BEA8-3C46-9B02-4C63-2895A87039BF}"/>
                  </a:ext>
                </a:extLst>
              </p:cNvPr>
              <p:cNvSpPr/>
              <p:nvPr/>
            </p:nvSpPr>
            <p:spPr bwMode="auto">
              <a:xfrm rot="4036274">
                <a:off x="8308307" y="3696006"/>
                <a:ext cx="2080991" cy="224210"/>
              </a:xfrm>
              <a:prstGeom prst="roundRect">
                <a:avLst>
                  <a:gd name="adj" fmla="val 31633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6DF76D0-80E5-E296-CB08-E4B3ADFC8D21}"/>
                  </a:ext>
                </a:extLst>
              </p:cNvPr>
              <p:cNvSpPr/>
              <p:nvPr/>
            </p:nvSpPr>
            <p:spPr bwMode="auto">
              <a:xfrm>
                <a:off x="8605429" y="4351025"/>
                <a:ext cx="721238" cy="7212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B70CF4D-456E-C531-390C-C0D99CBF6B09}"/>
                  </a:ext>
                </a:extLst>
              </p:cNvPr>
              <p:cNvSpPr/>
              <p:nvPr/>
            </p:nvSpPr>
            <p:spPr bwMode="auto">
              <a:xfrm>
                <a:off x="8773069" y="4518665"/>
                <a:ext cx="385958" cy="3859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18F2F76C-E08B-35BE-7DA0-6D43D3FB2203}"/>
                  </a:ext>
                </a:extLst>
              </p:cNvPr>
              <p:cNvSpPr/>
              <p:nvPr/>
            </p:nvSpPr>
            <p:spPr bwMode="auto">
              <a:xfrm>
                <a:off x="9329329" y="4351025"/>
                <a:ext cx="721238" cy="72123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116E0DFA-91D7-0040-88BD-26ED932A1159}"/>
                  </a:ext>
                </a:extLst>
              </p:cNvPr>
              <p:cNvSpPr/>
              <p:nvPr/>
            </p:nvSpPr>
            <p:spPr bwMode="auto">
              <a:xfrm>
                <a:off x="9496969" y="4518665"/>
                <a:ext cx="385958" cy="3859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8305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DFEDAFE-16A6-40B5-A65F-12B4343D81DD}"/>
              </a:ext>
            </a:extLst>
          </p:cNvPr>
          <p:cNvSpPr/>
          <p:nvPr/>
        </p:nvSpPr>
        <p:spPr>
          <a:xfrm>
            <a:off x="137465" y="113145"/>
            <a:ext cx="6612470" cy="41647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0AF6750-3D63-4B6D-9E61-F7DA1A664F18}"/>
              </a:ext>
            </a:extLst>
          </p:cNvPr>
          <p:cNvSpPr txBox="1"/>
          <p:nvPr/>
        </p:nvSpPr>
        <p:spPr>
          <a:xfrm>
            <a:off x="388189" y="7293559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目を離さないで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9728D79-57B4-C675-FBCE-ACEB1C3A02F1}"/>
              </a:ext>
            </a:extLst>
          </p:cNvPr>
          <p:cNvSpPr txBox="1"/>
          <p:nvPr/>
        </p:nvSpPr>
        <p:spPr>
          <a:xfrm>
            <a:off x="388189" y="4644632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ベビーカーから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0D4FE2DB-7BA3-F662-82BA-5B8098B8F14D}"/>
              </a:ext>
            </a:extLst>
          </p:cNvPr>
          <p:cNvGrpSpPr/>
          <p:nvPr/>
        </p:nvGrpSpPr>
        <p:grpSpPr>
          <a:xfrm flipH="1">
            <a:off x="0" y="326103"/>
            <a:ext cx="2114452" cy="4071046"/>
            <a:chOff x="5153454" y="3795554"/>
            <a:chExt cx="1388247" cy="2672851"/>
          </a:xfrm>
        </p:grpSpPr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AB7AD172-6969-6359-FBBE-5EBF505A2F94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8DEDD3D-6FE3-8F2A-BA10-998950FA62D4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0AE03BDE-F0FB-439B-E896-2248372A3B43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CFF1628E-FEEF-7FC8-1926-E41053CDF808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44E546E-60AA-9BEB-2CC4-D8E16F41099F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月 137">
              <a:extLst>
                <a:ext uri="{FF2B5EF4-FFF2-40B4-BE49-F238E27FC236}">
                  <a16:creationId xmlns:a16="http://schemas.microsoft.com/office/drawing/2014/main" id="{76D9FB64-87FD-F267-20BA-8192131FD179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BFD93C1A-FF07-1877-9B7B-596C2146759C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2E42C430-EC34-ECE2-C27E-2A34FC3386AD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B48B2590-53F3-EB6E-3084-9DAE6C1AC990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3772123D-9C75-58FB-D803-3BD98832F67E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月 142">
              <a:extLst>
                <a:ext uri="{FF2B5EF4-FFF2-40B4-BE49-F238E27FC236}">
                  <a16:creationId xmlns:a16="http://schemas.microsoft.com/office/drawing/2014/main" id="{D768E096-9B93-046D-B345-55C00E7CB722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E26F6F1-5C08-1484-D671-ACEF78B326B4}"/>
              </a:ext>
            </a:extLst>
          </p:cNvPr>
          <p:cNvGrpSpPr/>
          <p:nvPr/>
        </p:nvGrpSpPr>
        <p:grpSpPr>
          <a:xfrm>
            <a:off x="2941375" y="969850"/>
            <a:ext cx="3279720" cy="2852771"/>
            <a:chOff x="-5314601" y="489932"/>
            <a:chExt cx="2377208" cy="2067747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BD3C1948-A450-135D-4017-2A37A3C709A8}"/>
                </a:ext>
              </a:extLst>
            </p:cNvPr>
            <p:cNvGrpSpPr/>
            <p:nvPr/>
          </p:nvGrpSpPr>
          <p:grpSpPr>
            <a:xfrm>
              <a:off x="-5314601" y="1290133"/>
              <a:ext cx="1143613" cy="1218779"/>
              <a:chOff x="4388974" y="888984"/>
              <a:chExt cx="3955567" cy="4215553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54264A20-5D2F-CD3E-83BD-1D157120C12C}"/>
                  </a:ext>
                </a:extLst>
              </p:cNvPr>
              <p:cNvSpPr/>
              <p:nvPr/>
            </p:nvSpPr>
            <p:spPr bwMode="auto">
              <a:xfrm rot="2700000">
                <a:off x="6105683" y="1662994"/>
                <a:ext cx="1277431" cy="3200285"/>
              </a:xfrm>
              <a:custGeom>
                <a:avLst/>
                <a:gdLst>
                  <a:gd name="connsiteX0" fmla="*/ 5418 w 1277431"/>
                  <a:gd name="connsiteY0" fmla="*/ 0 h 3455842"/>
                  <a:gd name="connsiteX1" fmla="*/ 1277431 w 1277431"/>
                  <a:gd name="connsiteY1" fmla="*/ 1727921 h 3455842"/>
                  <a:gd name="connsiteX2" fmla="*/ 5418 w 1277431"/>
                  <a:gd name="connsiteY2" fmla="*/ 3455842 h 3455842"/>
                  <a:gd name="connsiteX3" fmla="*/ 0 w 1277431"/>
                  <a:gd name="connsiteY3" fmla="*/ 3455471 h 3455842"/>
                  <a:gd name="connsiteX4" fmla="*/ 0 w 1277431"/>
                  <a:gd name="connsiteY4" fmla="*/ 372 h 345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431" h="3455842">
                    <a:moveTo>
                      <a:pt x="5418" y="0"/>
                    </a:moveTo>
                    <a:cubicBezTo>
                      <a:pt x="707931" y="0"/>
                      <a:pt x="1277431" y="773617"/>
                      <a:pt x="1277431" y="1727921"/>
                    </a:cubicBezTo>
                    <a:cubicBezTo>
                      <a:pt x="1277431" y="2682225"/>
                      <a:pt x="707931" y="3455842"/>
                      <a:pt x="5418" y="3455842"/>
                    </a:cubicBezTo>
                    <a:lnTo>
                      <a:pt x="0" y="3455471"/>
                    </a:lnTo>
                    <a:lnTo>
                      <a:pt x="0" y="372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01172357-101B-5BAB-F7A5-CD822E75E5ED}"/>
                  </a:ext>
                </a:extLst>
              </p:cNvPr>
              <p:cNvSpPr/>
              <p:nvPr/>
            </p:nvSpPr>
            <p:spPr bwMode="auto">
              <a:xfrm rot="2700000">
                <a:off x="5422482" y="3951937"/>
                <a:ext cx="2080991" cy="224210"/>
              </a:xfrm>
              <a:prstGeom prst="roundRect">
                <a:avLst>
                  <a:gd name="adj" fmla="val 31633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BF8D030B-7846-7C0C-5CE8-245B473F4F01}"/>
                  </a:ext>
                </a:extLst>
              </p:cNvPr>
              <p:cNvSpPr/>
              <p:nvPr/>
            </p:nvSpPr>
            <p:spPr bwMode="auto">
              <a:xfrm rot="16200000">
                <a:off x="5499353" y="2820639"/>
                <a:ext cx="167809" cy="688971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A96C1FB3-4E0B-D1D6-D71D-9333307485C9}"/>
                  </a:ext>
                </a:extLst>
              </p:cNvPr>
              <p:cNvSpPr/>
              <p:nvPr/>
            </p:nvSpPr>
            <p:spPr bwMode="auto">
              <a:xfrm rot="16200000">
                <a:off x="4634524" y="3777581"/>
                <a:ext cx="160254" cy="651354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A90DFB0-898F-8F01-0A78-04A5A9AB4187}"/>
                  </a:ext>
                </a:extLst>
              </p:cNvPr>
              <p:cNvSpPr/>
              <p:nvPr/>
            </p:nvSpPr>
            <p:spPr bwMode="auto">
              <a:xfrm>
                <a:off x="5992945" y="888984"/>
                <a:ext cx="1851304" cy="1338770"/>
              </a:xfrm>
              <a:custGeom>
                <a:avLst/>
                <a:gdLst>
                  <a:gd name="connsiteX0" fmla="*/ 936046 w 1851304"/>
                  <a:gd name="connsiteY0" fmla="*/ 525 h 1338770"/>
                  <a:gd name="connsiteX1" fmla="*/ 1851304 w 1851304"/>
                  <a:gd name="connsiteY1" fmla="*/ 398176 h 1338770"/>
                  <a:gd name="connsiteX2" fmla="*/ 898633 w 1851304"/>
                  <a:gd name="connsiteY2" fmla="*/ 1338770 h 1338770"/>
                  <a:gd name="connsiteX3" fmla="*/ 0 w 1851304"/>
                  <a:gd name="connsiteY3" fmla="*/ 346420 h 1338770"/>
                  <a:gd name="connsiteX4" fmla="*/ 936046 w 1851304"/>
                  <a:gd name="connsiteY4" fmla="*/ 525 h 133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304" h="1338770">
                    <a:moveTo>
                      <a:pt x="936046" y="525"/>
                    </a:moveTo>
                    <a:cubicBezTo>
                      <a:pt x="1269483" y="9847"/>
                      <a:pt x="1599455" y="143093"/>
                      <a:pt x="1851304" y="398176"/>
                    </a:cubicBezTo>
                    <a:lnTo>
                      <a:pt x="898633" y="1338770"/>
                    </a:lnTo>
                    <a:lnTo>
                      <a:pt x="0" y="346420"/>
                    </a:lnTo>
                    <a:cubicBezTo>
                      <a:pt x="265707" y="105806"/>
                      <a:pt x="602609" y="-8797"/>
                      <a:pt x="936046" y="52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EA8A344-D5C2-5743-2AFD-FCE33D3578E1}"/>
                  </a:ext>
                </a:extLst>
              </p:cNvPr>
              <p:cNvSpPr/>
              <p:nvPr/>
            </p:nvSpPr>
            <p:spPr bwMode="auto">
              <a:xfrm rot="5400000">
                <a:off x="4571201" y="1606882"/>
                <a:ext cx="3485917" cy="2940326"/>
              </a:xfrm>
              <a:custGeom>
                <a:avLst/>
                <a:gdLst>
                  <a:gd name="connsiteX0" fmla="*/ 0 w 3485917"/>
                  <a:gd name="connsiteY0" fmla="*/ 129162 h 2940326"/>
                  <a:gd name="connsiteX1" fmla="*/ 20773 w 3485917"/>
                  <a:gd name="connsiteY1" fmla="*/ 79011 h 2940326"/>
                  <a:gd name="connsiteX2" fmla="*/ 79012 w 3485917"/>
                  <a:gd name="connsiteY2" fmla="*/ 20773 h 2940326"/>
                  <a:gd name="connsiteX3" fmla="*/ 179313 w 3485917"/>
                  <a:gd name="connsiteY3" fmla="*/ 20773 h 2940326"/>
                  <a:gd name="connsiteX4" fmla="*/ 2876296 w 3485917"/>
                  <a:gd name="connsiteY4" fmla="*/ 2717756 h 2940326"/>
                  <a:gd name="connsiteX5" fmla="*/ 3416872 w 3485917"/>
                  <a:gd name="connsiteY5" fmla="*/ 2717756 h 2940326"/>
                  <a:gd name="connsiteX6" fmla="*/ 3485917 w 3485917"/>
                  <a:gd name="connsiteY6" fmla="*/ 2786801 h 2940326"/>
                  <a:gd name="connsiteX7" fmla="*/ 3485917 w 3485917"/>
                  <a:gd name="connsiteY7" fmla="*/ 2866979 h 2940326"/>
                  <a:gd name="connsiteX8" fmla="*/ 3416872 w 3485917"/>
                  <a:gd name="connsiteY8" fmla="*/ 2936024 h 2940326"/>
                  <a:gd name="connsiteX9" fmla="*/ 2833273 w 3485917"/>
                  <a:gd name="connsiteY9" fmla="*/ 2936024 h 2940326"/>
                  <a:gd name="connsiteX10" fmla="*/ 2811164 w 3485917"/>
                  <a:gd name="connsiteY10" fmla="*/ 2940326 h 2940326"/>
                  <a:gd name="connsiteX11" fmla="*/ 2761013 w 3485917"/>
                  <a:gd name="connsiteY11" fmla="*/ 2919553 h 2940326"/>
                  <a:gd name="connsiteX12" fmla="*/ 20773 w 3485917"/>
                  <a:gd name="connsiteY12" fmla="*/ 179313 h 2940326"/>
                  <a:gd name="connsiteX13" fmla="*/ 0 w 3485917"/>
                  <a:gd name="connsiteY13" fmla="*/ 129162 h 294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85917" h="2940326">
                    <a:moveTo>
                      <a:pt x="0" y="129162"/>
                    </a:moveTo>
                    <a:cubicBezTo>
                      <a:pt x="0" y="111011"/>
                      <a:pt x="6924" y="92860"/>
                      <a:pt x="20773" y="79011"/>
                    </a:cubicBezTo>
                    <a:lnTo>
                      <a:pt x="79012" y="20773"/>
                    </a:lnTo>
                    <a:cubicBezTo>
                      <a:pt x="106709" y="-6925"/>
                      <a:pt x="151616" y="-6925"/>
                      <a:pt x="179313" y="20773"/>
                    </a:cubicBezTo>
                    <a:lnTo>
                      <a:pt x="2876296" y="2717756"/>
                    </a:lnTo>
                    <a:lnTo>
                      <a:pt x="3416872" y="2717756"/>
                    </a:lnTo>
                    <a:cubicBezTo>
                      <a:pt x="3455005" y="2717756"/>
                      <a:pt x="3485917" y="2748668"/>
                      <a:pt x="3485917" y="2786801"/>
                    </a:cubicBezTo>
                    <a:lnTo>
                      <a:pt x="3485917" y="2866979"/>
                    </a:lnTo>
                    <a:cubicBezTo>
                      <a:pt x="3485917" y="2905112"/>
                      <a:pt x="3455005" y="2936024"/>
                      <a:pt x="3416872" y="2936024"/>
                    </a:cubicBezTo>
                    <a:lnTo>
                      <a:pt x="2833273" y="2936024"/>
                    </a:lnTo>
                    <a:lnTo>
                      <a:pt x="2811164" y="2940326"/>
                    </a:lnTo>
                    <a:cubicBezTo>
                      <a:pt x="2793013" y="2940326"/>
                      <a:pt x="2774861" y="2933402"/>
                      <a:pt x="2761013" y="2919553"/>
                    </a:cubicBezTo>
                    <a:lnTo>
                      <a:pt x="20773" y="179313"/>
                    </a:lnTo>
                    <a:cubicBezTo>
                      <a:pt x="6924" y="165465"/>
                      <a:pt x="0" y="147313"/>
                      <a:pt x="0" y="12916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737EDF77-1D0D-A861-5A1A-9F5F7FBFD03A}"/>
                  </a:ext>
                </a:extLst>
              </p:cNvPr>
              <p:cNvSpPr/>
              <p:nvPr/>
            </p:nvSpPr>
            <p:spPr bwMode="auto">
              <a:xfrm rot="2700000">
                <a:off x="7665336" y="815767"/>
                <a:ext cx="319227" cy="948122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F8AB60F-224B-CF75-D867-9C54A275C8F4}"/>
                  </a:ext>
                </a:extLst>
              </p:cNvPr>
              <p:cNvSpPr/>
              <p:nvPr/>
            </p:nvSpPr>
            <p:spPr bwMode="auto">
              <a:xfrm>
                <a:off x="4596813" y="4351025"/>
                <a:ext cx="721238" cy="7212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62CD072-AB03-9789-E02E-CB18834EEE44}"/>
                  </a:ext>
                </a:extLst>
              </p:cNvPr>
              <p:cNvSpPr/>
              <p:nvPr/>
            </p:nvSpPr>
            <p:spPr bwMode="auto">
              <a:xfrm>
                <a:off x="6723938" y="4351025"/>
                <a:ext cx="721238" cy="7212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A493404-B941-E1B5-9E5C-07142187A96F}"/>
                  </a:ext>
                </a:extLst>
              </p:cNvPr>
              <p:cNvSpPr/>
              <p:nvPr/>
            </p:nvSpPr>
            <p:spPr bwMode="auto">
              <a:xfrm>
                <a:off x="4764453" y="4518665"/>
                <a:ext cx="385958" cy="3859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77910539-A6F3-59FA-8463-0682FF19BA84}"/>
                  </a:ext>
                </a:extLst>
              </p:cNvPr>
              <p:cNvSpPr/>
              <p:nvPr/>
            </p:nvSpPr>
            <p:spPr bwMode="auto">
              <a:xfrm>
                <a:off x="6891578" y="4518665"/>
                <a:ext cx="385958" cy="3859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E274CA4-B444-4427-1DBA-6FCD90326CFF}"/>
                </a:ext>
              </a:extLst>
            </p:cNvPr>
            <p:cNvGrpSpPr/>
            <p:nvPr/>
          </p:nvGrpSpPr>
          <p:grpSpPr>
            <a:xfrm flipH="1">
              <a:off x="-4071565" y="489932"/>
              <a:ext cx="1134172" cy="2067747"/>
              <a:chOff x="4576869" y="4287949"/>
              <a:chExt cx="901517" cy="1643586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430ED515-8B0B-D5D5-C106-B390F9EE8C63}"/>
                  </a:ext>
                </a:extLst>
              </p:cNvPr>
              <p:cNvSpPr/>
              <p:nvPr/>
            </p:nvSpPr>
            <p:spPr bwMode="auto">
              <a:xfrm flipH="1">
                <a:off x="4928760" y="4287949"/>
                <a:ext cx="549626" cy="634924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64859A31-82C3-CD67-579B-80371917F350}"/>
                  </a:ext>
                </a:extLst>
              </p:cNvPr>
              <p:cNvSpPr/>
              <p:nvPr/>
            </p:nvSpPr>
            <p:spPr bwMode="auto">
              <a:xfrm rot="900000" flipH="1">
                <a:off x="4936094" y="4910099"/>
                <a:ext cx="300647" cy="67665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009496A0-8250-C158-EDE7-E7F56A2BF2EA}"/>
                  </a:ext>
                </a:extLst>
              </p:cNvPr>
              <p:cNvSpPr/>
              <p:nvPr/>
            </p:nvSpPr>
            <p:spPr bwMode="auto">
              <a:xfrm rot="875501" flipH="1">
                <a:off x="5088127" y="4815902"/>
                <a:ext cx="153038" cy="167340"/>
              </a:xfrm>
              <a:prstGeom prst="trapezoid">
                <a:avLst>
                  <a:gd name="adj" fmla="val 16563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36B5BE5D-C996-7905-41F1-8B3B917878C4}"/>
                  </a:ext>
                </a:extLst>
              </p:cNvPr>
              <p:cNvSpPr/>
              <p:nvPr/>
            </p:nvSpPr>
            <p:spPr bwMode="auto">
              <a:xfrm rot="9000000" flipH="1">
                <a:off x="5128371" y="5483432"/>
                <a:ext cx="149741" cy="448103"/>
              </a:xfrm>
              <a:prstGeom prst="trapezoid">
                <a:avLst>
                  <a:gd name="adj" fmla="val 26735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09238E58-5A45-D98B-F44D-4DB4DB1056FC}"/>
                  </a:ext>
                </a:extLst>
              </p:cNvPr>
              <p:cNvSpPr/>
              <p:nvPr/>
            </p:nvSpPr>
            <p:spPr bwMode="auto">
              <a:xfrm rot="15300000" flipH="1">
                <a:off x="4652002" y="5324776"/>
                <a:ext cx="360814" cy="511080"/>
              </a:xfrm>
              <a:custGeom>
                <a:avLst/>
                <a:gdLst>
                  <a:gd name="connsiteX0" fmla="*/ 79634 w 360814"/>
                  <a:gd name="connsiteY0" fmla="*/ 511080 h 511080"/>
                  <a:gd name="connsiteX1" fmla="*/ 0 w 360814"/>
                  <a:gd name="connsiteY1" fmla="*/ 373151 h 511080"/>
                  <a:gd name="connsiteX2" fmla="*/ 237507 w 360814"/>
                  <a:gd name="connsiteY2" fmla="*/ 249402 h 511080"/>
                  <a:gd name="connsiteX3" fmla="*/ 257830 w 360814"/>
                  <a:gd name="connsiteY3" fmla="*/ 0 h 511080"/>
                  <a:gd name="connsiteX4" fmla="*/ 332696 w 360814"/>
                  <a:gd name="connsiteY4" fmla="*/ 0 h 511080"/>
                  <a:gd name="connsiteX5" fmla="*/ 359583 w 360814"/>
                  <a:gd name="connsiteY5" fmla="*/ 329960 h 511080"/>
                  <a:gd name="connsiteX6" fmla="*/ 360814 w 360814"/>
                  <a:gd name="connsiteY6" fmla="*/ 332093 h 511080"/>
                  <a:gd name="connsiteX7" fmla="*/ 359809 w 360814"/>
                  <a:gd name="connsiteY7" fmla="*/ 332733 h 511080"/>
                  <a:gd name="connsiteX8" fmla="*/ 359831 w 360814"/>
                  <a:gd name="connsiteY8" fmla="*/ 333003 h 511080"/>
                  <a:gd name="connsiteX9" fmla="*/ 359385 w 360814"/>
                  <a:gd name="connsiteY9" fmla="*/ 333003 h 511080"/>
                  <a:gd name="connsiteX0" fmla="*/ 79634 w 360814"/>
                  <a:gd name="connsiteY0" fmla="*/ 511080 h 511080"/>
                  <a:gd name="connsiteX1" fmla="*/ 0 w 360814"/>
                  <a:gd name="connsiteY1" fmla="*/ 373151 h 511080"/>
                  <a:gd name="connsiteX2" fmla="*/ 237507 w 360814"/>
                  <a:gd name="connsiteY2" fmla="*/ 249402 h 511080"/>
                  <a:gd name="connsiteX3" fmla="*/ 257830 w 360814"/>
                  <a:gd name="connsiteY3" fmla="*/ 0 h 511080"/>
                  <a:gd name="connsiteX4" fmla="*/ 332696 w 360814"/>
                  <a:gd name="connsiteY4" fmla="*/ 0 h 511080"/>
                  <a:gd name="connsiteX5" fmla="*/ 359583 w 360814"/>
                  <a:gd name="connsiteY5" fmla="*/ 329960 h 511080"/>
                  <a:gd name="connsiteX6" fmla="*/ 360814 w 360814"/>
                  <a:gd name="connsiteY6" fmla="*/ 332093 h 511080"/>
                  <a:gd name="connsiteX7" fmla="*/ 359809 w 360814"/>
                  <a:gd name="connsiteY7" fmla="*/ 332733 h 511080"/>
                  <a:gd name="connsiteX8" fmla="*/ 359831 w 360814"/>
                  <a:gd name="connsiteY8" fmla="*/ 333003 h 511080"/>
                  <a:gd name="connsiteX9" fmla="*/ 79634 w 360814"/>
                  <a:gd name="connsiteY9" fmla="*/ 511080 h 511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0814" h="511080">
                    <a:moveTo>
                      <a:pt x="79634" y="511080"/>
                    </a:moveTo>
                    <a:lnTo>
                      <a:pt x="0" y="373151"/>
                    </a:lnTo>
                    <a:lnTo>
                      <a:pt x="237507" y="249402"/>
                    </a:lnTo>
                    <a:lnTo>
                      <a:pt x="257830" y="0"/>
                    </a:lnTo>
                    <a:lnTo>
                      <a:pt x="332696" y="0"/>
                    </a:lnTo>
                    <a:lnTo>
                      <a:pt x="359583" y="329960"/>
                    </a:lnTo>
                    <a:lnTo>
                      <a:pt x="360814" y="332093"/>
                    </a:lnTo>
                    <a:lnTo>
                      <a:pt x="359809" y="332733"/>
                    </a:lnTo>
                    <a:cubicBezTo>
                      <a:pt x="359816" y="332823"/>
                      <a:pt x="359824" y="332913"/>
                      <a:pt x="359831" y="333003"/>
                    </a:cubicBezTo>
                    <a:lnTo>
                      <a:pt x="79634" y="5110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22985003-4E79-33F3-E485-D8FF13F82CC3}"/>
                </a:ext>
              </a:extLst>
            </p:cNvPr>
            <p:cNvGrpSpPr/>
            <p:nvPr/>
          </p:nvGrpSpPr>
          <p:grpSpPr>
            <a:xfrm rot="1991545">
              <a:off x="-4304993" y="1153568"/>
              <a:ext cx="529382" cy="504911"/>
              <a:chOff x="-4274742" y="1329571"/>
              <a:chExt cx="529382" cy="504911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9D2DE479-4EF4-5068-991D-78F123F6E9EB}"/>
                  </a:ext>
                </a:extLst>
              </p:cNvPr>
              <p:cNvSpPr/>
              <p:nvPr/>
            </p:nvSpPr>
            <p:spPr bwMode="auto">
              <a:xfrm rot="17100000">
                <a:off x="-4136219" y="1476893"/>
                <a:ext cx="160346" cy="43739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D2ACC591-D4E8-45E0-66C7-8FA752F97760}"/>
                  </a:ext>
                </a:extLst>
              </p:cNvPr>
              <p:cNvSpPr/>
              <p:nvPr/>
            </p:nvSpPr>
            <p:spPr bwMode="auto">
              <a:xfrm rot="1800000">
                <a:off x="-3906304" y="1329571"/>
                <a:ext cx="160944" cy="5049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A496D10-80E9-2819-52DD-6AC92B14BBD7}"/>
                </a:ext>
              </a:extLst>
            </p:cNvPr>
            <p:cNvSpPr/>
            <p:nvPr/>
          </p:nvSpPr>
          <p:spPr bwMode="auto">
            <a:xfrm rot="20700000">
              <a:off x="-4031602" y="875202"/>
              <a:ext cx="208627" cy="90736"/>
            </a:xfrm>
            <a:custGeom>
              <a:avLst/>
              <a:gdLst>
                <a:gd name="connsiteX0" fmla="*/ 0 w 308048"/>
                <a:gd name="connsiteY0" fmla="*/ 0 h 99651"/>
                <a:gd name="connsiteX1" fmla="*/ 308048 w 308048"/>
                <a:gd name="connsiteY1" fmla="*/ 0 h 99651"/>
                <a:gd name="connsiteX2" fmla="*/ 302644 w 308048"/>
                <a:gd name="connsiteY2" fmla="*/ 21292 h 99651"/>
                <a:gd name="connsiteX3" fmla="*/ 154024 w 308048"/>
                <a:gd name="connsiteY3" fmla="*/ 99651 h 99651"/>
                <a:gd name="connsiteX4" fmla="*/ 5404 w 308048"/>
                <a:gd name="connsiteY4" fmla="*/ 21292 h 9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048" h="99651">
                  <a:moveTo>
                    <a:pt x="0" y="0"/>
                  </a:moveTo>
                  <a:lnTo>
                    <a:pt x="308048" y="0"/>
                  </a:lnTo>
                  <a:lnTo>
                    <a:pt x="302644" y="21292"/>
                  </a:lnTo>
                  <a:cubicBezTo>
                    <a:pt x="278158" y="67341"/>
                    <a:pt x="220835" y="99651"/>
                    <a:pt x="154024" y="99651"/>
                  </a:cubicBezTo>
                  <a:cubicBezTo>
                    <a:pt x="87213" y="99651"/>
                    <a:pt x="29890" y="67341"/>
                    <a:pt x="5404" y="21292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449F1C11-B97D-C2AD-BA8E-603D6DC9CFEB}"/>
                </a:ext>
              </a:extLst>
            </p:cNvPr>
            <p:cNvSpPr/>
            <p:nvPr/>
          </p:nvSpPr>
          <p:spPr bwMode="auto">
            <a:xfrm>
              <a:off x="-3926766" y="863782"/>
              <a:ext cx="67432" cy="6743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C82DDD46-219B-6489-7F1D-C319542514F0}"/>
                </a:ext>
              </a:extLst>
            </p:cNvPr>
            <p:cNvSpPr/>
            <p:nvPr/>
          </p:nvSpPr>
          <p:spPr bwMode="auto">
            <a:xfrm rot="14400000">
              <a:off x="-3882194" y="1057810"/>
              <a:ext cx="45719" cy="152309"/>
            </a:xfrm>
            <a:prstGeom prst="moon">
              <a:avLst>
                <a:gd name="adj" fmla="val 68573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1845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0AF6750-3D63-4B6D-9E61-F7DA1A664F18}"/>
              </a:ext>
            </a:extLst>
          </p:cNvPr>
          <p:cNvSpPr txBox="1"/>
          <p:nvPr/>
        </p:nvSpPr>
        <p:spPr>
          <a:xfrm>
            <a:off x="388189" y="7293559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ご注意下さい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9728D79-57B4-C675-FBCE-ACEB1C3A02F1}"/>
              </a:ext>
            </a:extLst>
          </p:cNvPr>
          <p:cNvSpPr txBox="1"/>
          <p:nvPr/>
        </p:nvSpPr>
        <p:spPr>
          <a:xfrm>
            <a:off x="388189" y="4742183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ベビーカーに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F14A0A88-0C9D-0D26-98C6-C3BABF446C4A}"/>
              </a:ext>
            </a:extLst>
          </p:cNvPr>
          <p:cNvGrpSpPr/>
          <p:nvPr/>
        </p:nvGrpSpPr>
        <p:grpSpPr>
          <a:xfrm>
            <a:off x="1329070" y="555247"/>
            <a:ext cx="4199860" cy="3692754"/>
            <a:chOff x="1856123" y="3826496"/>
            <a:chExt cx="3270441" cy="2875559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D339FF8-5C20-015B-2767-F0B4CC2D3FC5}"/>
                </a:ext>
              </a:extLst>
            </p:cNvPr>
            <p:cNvGrpSpPr/>
            <p:nvPr/>
          </p:nvGrpSpPr>
          <p:grpSpPr>
            <a:xfrm>
              <a:off x="1856123" y="3826496"/>
              <a:ext cx="3270441" cy="2875559"/>
              <a:chOff x="10263589" y="2129000"/>
              <a:chExt cx="2614619" cy="2298923"/>
            </a:xfrm>
          </p:grpSpPr>
          <p:sp>
            <p:nvSpPr>
              <p:cNvPr id="104" name="フリーフォーム 367">
                <a:extLst>
                  <a:ext uri="{FF2B5EF4-FFF2-40B4-BE49-F238E27FC236}">
                    <a16:creationId xmlns:a16="http://schemas.microsoft.com/office/drawing/2014/main" id="{A06EE4EA-6C7B-FABC-2E34-F28CBE236087}"/>
                  </a:ext>
                </a:extLst>
              </p:cNvPr>
              <p:cNvSpPr/>
              <p:nvPr/>
            </p:nvSpPr>
            <p:spPr bwMode="auto">
              <a:xfrm>
                <a:off x="10263589" y="2129000"/>
                <a:ext cx="2614619" cy="2298923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221B9D01-307B-EDFC-E4AF-0E5A272DB3D1}"/>
                  </a:ext>
                </a:extLst>
              </p:cNvPr>
              <p:cNvSpPr/>
              <p:nvPr/>
            </p:nvSpPr>
            <p:spPr bwMode="auto">
              <a:xfrm>
                <a:off x="10363894" y="2242446"/>
                <a:ext cx="2414009" cy="208103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星: 16 pt 101">
              <a:extLst>
                <a:ext uri="{FF2B5EF4-FFF2-40B4-BE49-F238E27FC236}">
                  <a16:creationId xmlns:a16="http://schemas.microsoft.com/office/drawing/2014/main" id="{33EB982C-A8A0-692F-3218-4CACD34935CB}"/>
                </a:ext>
              </a:extLst>
            </p:cNvPr>
            <p:cNvSpPr/>
            <p:nvPr/>
          </p:nvSpPr>
          <p:spPr bwMode="auto">
            <a:xfrm>
              <a:off x="2150784" y="5767480"/>
              <a:ext cx="790016" cy="790016"/>
            </a:xfrm>
            <a:prstGeom prst="star16">
              <a:avLst>
                <a:gd name="adj" fmla="val 40715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4E039C9-61F9-AC07-5D23-04AFB1D5E4A5}"/>
                </a:ext>
              </a:extLst>
            </p:cNvPr>
            <p:cNvSpPr/>
            <p:nvPr/>
          </p:nvSpPr>
          <p:spPr bwMode="auto">
            <a:xfrm rot="16200000">
              <a:off x="2452651" y="4862574"/>
              <a:ext cx="1804137" cy="1654549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459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6DFEDAFE-16A6-40B5-A65F-12B4343D81DD}"/>
              </a:ext>
            </a:extLst>
          </p:cNvPr>
          <p:cNvSpPr/>
          <p:nvPr/>
        </p:nvSpPr>
        <p:spPr>
          <a:xfrm>
            <a:off x="137465" y="113145"/>
            <a:ext cx="6612470" cy="41647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D0AF6750-3D63-4B6D-9E61-F7DA1A664F18}"/>
              </a:ext>
            </a:extLst>
          </p:cNvPr>
          <p:cNvSpPr txBox="1"/>
          <p:nvPr/>
        </p:nvSpPr>
        <p:spPr>
          <a:xfrm>
            <a:off x="388189" y="7293559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お預かりします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9728D79-57B4-C675-FBCE-ACEB1C3A02F1}"/>
              </a:ext>
            </a:extLst>
          </p:cNvPr>
          <p:cNvSpPr txBox="1"/>
          <p:nvPr/>
        </p:nvSpPr>
        <p:spPr>
          <a:xfrm>
            <a:off x="388189" y="4644632"/>
            <a:ext cx="6081622" cy="205719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ベビーカー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4D91179-89C4-1C68-65F4-040771FFF9B7}"/>
              </a:ext>
            </a:extLst>
          </p:cNvPr>
          <p:cNvGrpSpPr/>
          <p:nvPr/>
        </p:nvGrpSpPr>
        <p:grpSpPr>
          <a:xfrm>
            <a:off x="1860698" y="660482"/>
            <a:ext cx="3136604" cy="3070106"/>
            <a:chOff x="-1436561" y="3888483"/>
            <a:chExt cx="2913958" cy="2852180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9CBBED6-2E49-198E-5740-3F9C4ACA466C}"/>
                </a:ext>
              </a:extLst>
            </p:cNvPr>
            <p:cNvSpPr/>
            <p:nvPr/>
          </p:nvSpPr>
          <p:spPr bwMode="auto">
            <a:xfrm>
              <a:off x="-1436561" y="3888483"/>
              <a:ext cx="2913958" cy="2852180"/>
            </a:xfrm>
            <a:prstGeom prst="roundRect">
              <a:avLst>
                <a:gd name="adj" fmla="val 5857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C2E40DC-9CC3-F7EE-A70E-BEA96A561D45}"/>
                </a:ext>
              </a:extLst>
            </p:cNvPr>
            <p:cNvSpPr/>
            <p:nvPr/>
          </p:nvSpPr>
          <p:spPr bwMode="auto">
            <a:xfrm>
              <a:off x="-1415890" y="3908716"/>
              <a:ext cx="2872618" cy="2811714"/>
            </a:xfrm>
            <a:custGeom>
              <a:avLst/>
              <a:gdLst>
                <a:gd name="connsiteX0" fmla="*/ 230324 w 2563263"/>
                <a:gd name="connsiteY0" fmla="*/ 161375 h 2508920"/>
                <a:gd name="connsiteX1" fmla="*/ 167275 w 2563263"/>
                <a:gd name="connsiteY1" fmla="*/ 224424 h 2508920"/>
                <a:gd name="connsiteX2" fmla="*/ 167275 w 2563263"/>
                <a:gd name="connsiteY2" fmla="*/ 2284495 h 2508920"/>
                <a:gd name="connsiteX3" fmla="*/ 230324 w 2563263"/>
                <a:gd name="connsiteY3" fmla="*/ 2347544 h 2508920"/>
                <a:gd name="connsiteX4" fmla="*/ 2337746 w 2563263"/>
                <a:gd name="connsiteY4" fmla="*/ 2347544 h 2508920"/>
                <a:gd name="connsiteX5" fmla="*/ 2400795 w 2563263"/>
                <a:gd name="connsiteY5" fmla="*/ 2284495 h 2508920"/>
                <a:gd name="connsiteX6" fmla="*/ 2400795 w 2563263"/>
                <a:gd name="connsiteY6" fmla="*/ 224424 h 2508920"/>
                <a:gd name="connsiteX7" fmla="*/ 2337746 w 2563263"/>
                <a:gd name="connsiteY7" fmla="*/ 161375 h 2508920"/>
                <a:gd name="connsiteX8" fmla="*/ 146947 w 2563263"/>
                <a:gd name="connsiteY8" fmla="*/ 0 h 2508920"/>
                <a:gd name="connsiteX9" fmla="*/ 2416316 w 2563263"/>
                <a:gd name="connsiteY9" fmla="*/ 0 h 2508920"/>
                <a:gd name="connsiteX10" fmla="*/ 2563263 w 2563263"/>
                <a:gd name="connsiteY10" fmla="*/ 146947 h 2508920"/>
                <a:gd name="connsiteX11" fmla="*/ 2563263 w 2563263"/>
                <a:gd name="connsiteY11" fmla="*/ 2361973 h 2508920"/>
                <a:gd name="connsiteX12" fmla="*/ 2416316 w 2563263"/>
                <a:gd name="connsiteY12" fmla="*/ 2508920 h 2508920"/>
                <a:gd name="connsiteX13" fmla="*/ 146947 w 2563263"/>
                <a:gd name="connsiteY13" fmla="*/ 2508920 h 2508920"/>
                <a:gd name="connsiteX14" fmla="*/ 0 w 2563263"/>
                <a:gd name="connsiteY14" fmla="*/ 2361973 h 2508920"/>
                <a:gd name="connsiteX15" fmla="*/ 0 w 2563263"/>
                <a:gd name="connsiteY15" fmla="*/ 146947 h 2508920"/>
                <a:gd name="connsiteX16" fmla="*/ 146947 w 2563263"/>
                <a:gd name="connsiteY16" fmla="*/ 0 h 250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63263" h="2508920">
                  <a:moveTo>
                    <a:pt x="230324" y="161375"/>
                  </a:moveTo>
                  <a:cubicBezTo>
                    <a:pt x="195503" y="161375"/>
                    <a:pt x="167275" y="189603"/>
                    <a:pt x="167275" y="224424"/>
                  </a:cubicBezTo>
                  <a:lnTo>
                    <a:pt x="167275" y="2284495"/>
                  </a:lnTo>
                  <a:cubicBezTo>
                    <a:pt x="167275" y="2319316"/>
                    <a:pt x="195503" y="2347544"/>
                    <a:pt x="230324" y="2347544"/>
                  </a:cubicBezTo>
                  <a:lnTo>
                    <a:pt x="2337746" y="2347544"/>
                  </a:lnTo>
                  <a:cubicBezTo>
                    <a:pt x="2372567" y="2347544"/>
                    <a:pt x="2400795" y="2319316"/>
                    <a:pt x="2400795" y="2284495"/>
                  </a:cubicBezTo>
                  <a:lnTo>
                    <a:pt x="2400795" y="224424"/>
                  </a:lnTo>
                  <a:cubicBezTo>
                    <a:pt x="2400795" y="189603"/>
                    <a:pt x="2372567" y="161375"/>
                    <a:pt x="2337746" y="161375"/>
                  </a:cubicBezTo>
                  <a:close/>
                  <a:moveTo>
                    <a:pt x="146947" y="0"/>
                  </a:moveTo>
                  <a:lnTo>
                    <a:pt x="2416316" y="0"/>
                  </a:lnTo>
                  <a:cubicBezTo>
                    <a:pt x="2497473" y="0"/>
                    <a:pt x="2563263" y="65790"/>
                    <a:pt x="2563263" y="146947"/>
                  </a:cubicBezTo>
                  <a:lnTo>
                    <a:pt x="2563263" y="2361973"/>
                  </a:lnTo>
                  <a:cubicBezTo>
                    <a:pt x="2563263" y="2443130"/>
                    <a:pt x="2497473" y="2508920"/>
                    <a:pt x="2416316" y="2508920"/>
                  </a:cubicBezTo>
                  <a:lnTo>
                    <a:pt x="146947" y="2508920"/>
                  </a:lnTo>
                  <a:cubicBezTo>
                    <a:pt x="65790" y="2508920"/>
                    <a:pt x="0" y="2443130"/>
                    <a:pt x="0" y="2361973"/>
                  </a:cubicBezTo>
                  <a:lnTo>
                    <a:pt x="0" y="146947"/>
                  </a:lnTo>
                  <a:cubicBezTo>
                    <a:pt x="0" y="65790"/>
                    <a:pt x="65790" y="0"/>
                    <a:pt x="146947" y="0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696017B-2E2D-B522-0468-CCBEF1313606}"/>
                </a:ext>
              </a:extLst>
            </p:cNvPr>
            <p:cNvSpPr/>
            <p:nvPr/>
          </p:nvSpPr>
          <p:spPr bwMode="auto">
            <a:xfrm rot="16200000">
              <a:off x="-1100147" y="4299837"/>
              <a:ext cx="2268866" cy="2080746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058027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hari012_ベビーカーに関する貼り紙</dc:title>
  <dc:subject>hari012_ベビーカーに関する貼り紙</dc:subject>
  <dc:creator>でじけろお</dc:creator>
  <cp:lastModifiedBy/>
  <cp:revision>1</cp:revision>
  <dcterms:created xsi:type="dcterms:W3CDTF">2014-07-30T05:46:22Z</dcterms:created>
  <dcterms:modified xsi:type="dcterms:W3CDTF">2022-05-30T14:11:23Z</dcterms:modified>
  <cp:version>1</cp:version>
</cp:coreProperties>
</file>